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4" ContentType="video/unknown"/>
  <Override PartName="/ppt/media/media2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&amp; u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Titeltekst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Brødtekst, niveau et</a:t>
            </a:r>
            <a:endParaRPr sz="3200"/>
          </a:p>
          <a:p>
            <a:pPr lvl="1">
              <a:defRPr sz="1800"/>
            </a:pPr>
            <a:r>
              <a:rPr sz="3200"/>
              <a:t>Brødtekst, niveau to</a:t>
            </a:r>
            <a:endParaRPr sz="3200"/>
          </a:p>
          <a:p>
            <a:pPr lvl="2">
              <a:defRPr sz="1800"/>
            </a:pPr>
            <a:r>
              <a:rPr sz="3200"/>
              <a:t>Brødtekst, niveau tre</a:t>
            </a:r>
            <a:endParaRPr sz="3200"/>
          </a:p>
          <a:p>
            <a:pPr lvl="3">
              <a:defRPr sz="1800"/>
            </a:pPr>
            <a:r>
              <a:rPr sz="3200"/>
              <a:t>Brødtekst, niveau fire</a:t>
            </a:r>
            <a:endParaRPr sz="3200"/>
          </a:p>
          <a:p>
            <a:pPr lvl="4">
              <a:defRPr sz="1800"/>
            </a:pPr>
            <a:r>
              <a:rPr sz="3200"/>
              <a:t>Brødtekst, niveau fem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vandr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Titeltekst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Brødtekst, niveau et</a:t>
            </a:r>
            <a:endParaRPr sz="3200"/>
          </a:p>
          <a:p>
            <a:pPr lvl="1">
              <a:defRPr sz="1800"/>
            </a:pPr>
            <a:r>
              <a:rPr sz="3200"/>
              <a:t>Brødtekst, niveau to</a:t>
            </a:r>
            <a:endParaRPr sz="3200"/>
          </a:p>
          <a:p>
            <a:pPr lvl="2">
              <a:defRPr sz="1800"/>
            </a:pPr>
            <a:r>
              <a:rPr sz="3200"/>
              <a:t>Brødtekst, niveau tre</a:t>
            </a:r>
            <a:endParaRPr sz="3200"/>
          </a:p>
          <a:p>
            <a:pPr lvl="3">
              <a:defRPr sz="1800"/>
            </a:pPr>
            <a:r>
              <a:rPr sz="3200"/>
              <a:t>Brødtekst, niveau fire</a:t>
            </a:r>
            <a:endParaRPr sz="3200"/>
          </a:p>
          <a:p>
            <a:pPr lvl="4">
              <a:defRPr sz="1800"/>
            </a:pPr>
            <a:r>
              <a:rPr sz="3200"/>
              <a:t>Brødtekst, niveau fem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centrer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Titeltekst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lodr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Titeltekst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Brødtekst, niveau et</a:t>
            </a:r>
            <a:endParaRPr sz="3200"/>
          </a:p>
          <a:p>
            <a:pPr lvl="1">
              <a:defRPr sz="1800"/>
            </a:pPr>
            <a:r>
              <a:rPr sz="3200"/>
              <a:t>Brødtekst, niveau to</a:t>
            </a:r>
            <a:endParaRPr sz="3200"/>
          </a:p>
          <a:p>
            <a:pPr lvl="2">
              <a:defRPr sz="1800"/>
            </a:pPr>
            <a:r>
              <a:rPr sz="3200"/>
              <a:t>Brødtekst, niveau tre</a:t>
            </a:r>
            <a:endParaRPr sz="3200"/>
          </a:p>
          <a:p>
            <a:pPr lvl="3">
              <a:defRPr sz="1800"/>
            </a:pPr>
            <a:r>
              <a:rPr sz="3200"/>
              <a:t>Brødtekst, niveau fire</a:t>
            </a:r>
            <a:endParaRPr sz="3200"/>
          </a:p>
          <a:p>
            <a:pPr lvl="4">
              <a:defRPr sz="1800"/>
            </a:pPr>
            <a:r>
              <a:rPr sz="3200"/>
              <a:t>Brødtekst, niveau fem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øve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Titeltekst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Titeltekst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Brødtekst, niveau et</a:t>
            </a:r>
            <a:endParaRPr sz="3600"/>
          </a:p>
          <a:p>
            <a:pPr lvl="1">
              <a:defRPr sz="1800"/>
            </a:pPr>
            <a:r>
              <a:rPr sz="3600"/>
              <a:t>Brødtekst, niveau to</a:t>
            </a:r>
            <a:endParaRPr sz="3600"/>
          </a:p>
          <a:p>
            <a:pPr lvl="2">
              <a:defRPr sz="1800"/>
            </a:pPr>
            <a:r>
              <a:rPr sz="3600"/>
              <a:t>Brødtekst, niveau tre</a:t>
            </a:r>
            <a:endParaRPr sz="3600"/>
          </a:p>
          <a:p>
            <a:pPr lvl="3">
              <a:defRPr sz="1800"/>
            </a:pPr>
            <a:r>
              <a:rPr sz="3600"/>
              <a:t>Brødtekst, niveau fire</a:t>
            </a:r>
            <a:endParaRPr sz="3600"/>
          </a:p>
          <a:p>
            <a:pPr lvl="4">
              <a:defRPr sz="1800"/>
            </a:pPr>
            <a:r>
              <a:rPr sz="3600"/>
              <a:t>Brødtekst, niveau fem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, punkter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Titeltekst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Brødtekst, niveau et</a:t>
            </a:r>
            <a:endParaRPr sz="2800"/>
          </a:p>
          <a:p>
            <a:pPr lvl="1">
              <a:defRPr sz="1800"/>
            </a:pPr>
            <a:r>
              <a:rPr sz="2800"/>
              <a:t>Brødtekst, niveau to</a:t>
            </a:r>
            <a:endParaRPr sz="2800"/>
          </a:p>
          <a:p>
            <a:pPr lvl="2">
              <a:defRPr sz="1800"/>
            </a:pPr>
            <a:r>
              <a:rPr sz="2800"/>
              <a:t>Brødtekst, niveau tre</a:t>
            </a:r>
            <a:endParaRPr sz="2800"/>
          </a:p>
          <a:p>
            <a:pPr lvl="3">
              <a:defRPr sz="1800"/>
            </a:pPr>
            <a:r>
              <a:rPr sz="2800"/>
              <a:t>Brødtekst, niveau fire</a:t>
            </a:r>
            <a:endParaRPr sz="2800"/>
          </a:p>
          <a:p>
            <a:pPr lvl="4">
              <a:defRPr sz="1800"/>
            </a:pPr>
            <a:r>
              <a:rPr sz="2800"/>
              <a:t>Brødtekst, niveau fem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nktte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Brødtekst, niveau et</a:t>
            </a:r>
            <a:endParaRPr sz="3600"/>
          </a:p>
          <a:p>
            <a:pPr lvl="1">
              <a:defRPr sz="1800"/>
            </a:pPr>
            <a:r>
              <a:rPr sz="3600"/>
              <a:t>Brødtekst, niveau to</a:t>
            </a:r>
            <a:endParaRPr sz="3600"/>
          </a:p>
          <a:p>
            <a:pPr lvl="2">
              <a:defRPr sz="1800"/>
            </a:pPr>
            <a:r>
              <a:rPr sz="3600"/>
              <a:t>Brødtekst, niveau tre</a:t>
            </a:r>
            <a:endParaRPr sz="3600"/>
          </a:p>
          <a:p>
            <a:pPr lvl="3">
              <a:defRPr sz="1800"/>
            </a:pPr>
            <a:r>
              <a:rPr sz="3600"/>
              <a:t>Brødtekst, niveau fire</a:t>
            </a:r>
            <a:endParaRPr sz="3600"/>
          </a:p>
          <a:p>
            <a:pPr lvl="4">
              <a:defRPr sz="1800"/>
            </a:pPr>
            <a:r>
              <a:rPr sz="3600"/>
              <a:t>Brødtekst, niveau fem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3 pr. 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Titeltekst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Brødtekst, niveau et</a:t>
            </a:r>
            <a:endParaRPr sz="3600"/>
          </a:p>
          <a:p>
            <a:pPr lvl="1">
              <a:defRPr sz="1800"/>
            </a:pPr>
            <a:r>
              <a:rPr sz="3600"/>
              <a:t>Brødtekst, niveau to</a:t>
            </a:r>
            <a:endParaRPr sz="3600"/>
          </a:p>
          <a:p>
            <a:pPr lvl="2">
              <a:defRPr sz="1800"/>
            </a:pPr>
            <a:r>
              <a:rPr sz="3600"/>
              <a:t>Brødtekst, niveau tre</a:t>
            </a:r>
            <a:endParaRPr sz="3600"/>
          </a:p>
          <a:p>
            <a:pPr lvl="3">
              <a:defRPr sz="1800"/>
            </a:pPr>
            <a:r>
              <a:rPr sz="3600"/>
              <a:t>Brødtekst, niveau fire</a:t>
            </a:r>
            <a:endParaRPr sz="3600"/>
          </a:p>
          <a:p>
            <a:pPr lvl="4">
              <a:defRPr sz="1800"/>
            </a:pPr>
            <a:r>
              <a:rPr sz="3600"/>
              <a:t>Brødtekst, niveau fem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Relationship Id="rId5" Type="http://schemas.openxmlformats.org/officeDocument/2006/relationships/video" Target="../media/media2.mp4"/><Relationship Id="rId6" Type="http://schemas.microsoft.com/office/2007/relationships/media" Target="../media/media2.mp4"/><Relationship Id="rId7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Workout Memory Game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A challenge for the mind</a:t>
            </a:r>
            <a:br>
              <a:rPr sz="3200"/>
            </a:br>
            <a:r>
              <a:rPr sz="3200"/>
              <a:t>A challenge for the body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1270000" y="1638300"/>
            <a:ext cx="10464800" cy="1018878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Game description</a:t>
            </a:r>
          </a:p>
        </p:txBody>
      </p:sp>
      <p:sp>
        <p:nvSpPr>
          <p:cNvPr id="36" name="Shape 36"/>
          <p:cNvSpPr/>
          <p:nvPr/>
        </p:nvSpPr>
        <p:spPr>
          <a:xfrm>
            <a:off x="8876571" y="4061889"/>
            <a:ext cx="3455620" cy="337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marL="444500" indent="-444500" algn="l">
              <a:buSzPct val="75000"/>
              <a:buChar char="•"/>
              <a:defRPr sz="1800"/>
            </a:pPr>
            <a:r>
              <a:rPr sz="3600"/>
              <a:t>Round based</a:t>
            </a:r>
            <a:endParaRPr sz="3600"/>
          </a:p>
          <a:p>
            <a:pPr lvl="0" marL="444500" indent="-444500" algn="l">
              <a:buSzPct val="75000"/>
              <a:buChar char="•"/>
              <a:defRPr sz="1800"/>
            </a:pPr>
            <a:r>
              <a:rPr sz="3600"/>
              <a:t>Exercises</a:t>
            </a:r>
            <a:endParaRPr sz="3600"/>
          </a:p>
          <a:p>
            <a:pPr lvl="0" marL="444500" indent="-444500" algn="l">
              <a:buSzPct val="75000"/>
              <a:buChar char="•"/>
              <a:defRPr sz="1800"/>
            </a:pPr>
            <a:r>
              <a:rPr sz="3600"/>
              <a:t>Timing</a:t>
            </a:r>
            <a:endParaRPr sz="3600"/>
          </a:p>
          <a:p>
            <a:pPr lvl="0" marL="444500" indent="-444500" algn="l">
              <a:buSzPct val="75000"/>
              <a:buChar char="•"/>
              <a:defRPr sz="1800"/>
            </a:pPr>
            <a:r>
              <a:rPr sz="3600"/>
              <a:t>Scoring</a:t>
            </a:r>
            <a:endParaRPr sz="3600"/>
          </a:p>
          <a:p>
            <a:pPr lvl="0" marL="444500" indent="-444500" algn="l">
              <a:buSzPct val="75000"/>
              <a:buChar char="•"/>
              <a:defRPr sz="1800"/>
            </a:pPr>
            <a:r>
              <a:rPr sz="3600"/>
              <a:t>Game over</a:t>
            </a:r>
            <a:br>
              <a:rPr sz="3600"/>
            </a:br>
          </a:p>
        </p:txBody>
      </p:sp>
      <p:pic>
        <p:nvPicPr>
          <p:cNvPr id="37" name="2014-11-27 10.13.49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3080" y="2877292"/>
            <a:ext cx="8149353" cy="61120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title"/>
          </p:nvPr>
        </p:nvSpPr>
        <p:spPr>
          <a:xfrm>
            <a:off x="1270000" y="1638300"/>
            <a:ext cx="10464800" cy="991295"/>
          </a:xfrm>
          <a:prstGeom prst="rect">
            <a:avLst/>
          </a:prstGeom>
        </p:spPr>
        <p:txBody>
          <a:bodyPr/>
          <a:lstStyle>
            <a:lvl1pPr defTabSz="566674">
              <a:defRPr sz="5820"/>
            </a:lvl1pPr>
          </a:lstStyle>
          <a:p>
            <a:pPr lvl="0">
              <a:defRPr sz="1800"/>
            </a:pPr>
            <a:r>
              <a:rPr sz="5820"/>
              <a:t>Implementation</a:t>
            </a:r>
          </a:p>
        </p:txBody>
      </p:sp>
      <p:sp>
        <p:nvSpPr>
          <p:cNvPr id="40" name="Shape 40"/>
          <p:cNvSpPr/>
          <p:nvPr/>
        </p:nvSpPr>
        <p:spPr>
          <a:xfrm>
            <a:off x="8162523" y="4730749"/>
            <a:ext cx="4582618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marL="444500" indent="-444500" algn="l">
              <a:buSzPct val="75000"/>
              <a:buChar char="•"/>
              <a:defRPr sz="1800"/>
            </a:pPr>
            <a:r>
              <a:rPr sz="3600"/>
              <a:t>Kinect integration</a:t>
            </a:r>
            <a:endParaRPr sz="3600"/>
          </a:p>
          <a:p>
            <a:pPr lvl="0" marL="444500" indent="-444500" algn="l">
              <a:buSzPct val="75000"/>
              <a:buChar char="•"/>
              <a:defRPr sz="1800"/>
            </a:pPr>
            <a:r>
              <a:rPr sz="3600"/>
              <a:t>Joint tracking</a:t>
            </a:r>
            <a:endParaRPr sz="3600"/>
          </a:p>
          <a:p>
            <a:pPr lvl="0" marL="444500" indent="-444500" algn="l">
              <a:buSzPct val="75000"/>
              <a:buChar char="•"/>
              <a:defRPr sz="1800"/>
            </a:pPr>
            <a:r>
              <a:rPr sz="3600"/>
              <a:t>Gesture recognition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xfrm>
            <a:off x="1270000" y="331742"/>
            <a:ext cx="10464800" cy="1130301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Demonstration</a:t>
            </a:r>
          </a:p>
        </p:txBody>
      </p:sp>
      <p:pic>
        <p:nvPicPr>
          <p:cNvPr id="43" name="Isabella2.mp4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-711944" y="3176039"/>
            <a:ext cx="8203471" cy="4610851"/>
          </a:xfrm>
          <a:prstGeom prst="rect">
            <a:avLst/>
          </a:prstGeom>
        </p:spPr>
      </p:pic>
      <p:pic>
        <p:nvPicPr>
          <p:cNvPr id="44" name="Freja2.mp4"/>
          <p:cNvPicPr/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 rot="5400000">
            <a:off x="5699301" y="3176039"/>
            <a:ext cx="8203471" cy="4610851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presetClass="mediacall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0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1" fill="hold" display="0">
                  <p:stCondLst>
                    <p:cond delay="indefinite"/>
                  </p:stCondLst>
                </p:cTn>
                <p:tgtEl>
                  <p:spTgt spid="43"/>
                </p:tgtEl>
              </p:cMediaNode>
            </p:video>
            <p:video fullScrn="0">
              <p:cMediaNode mute="0" showWhenStopped="1" numSld="1" vol="100000">
                <p:cTn id="12" fill="hold" display="0">
                  <p:stCondLst>
                    <p:cond delay="indefinite"/>
                  </p:stCondLst>
                </p:cTn>
                <p:tgtEl>
                  <p:spTgt spid="4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xfrm>
            <a:off x="1270000" y="1638300"/>
            <a:ext cx="10464800" cy="1013322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Test</a:t>
            </a:r>
          </a:p>
        </p:txBody>
      </p:sp>
      <p:pic>
        <p:nvPicPr>
          <p:cNvPr id="47" name="Results graph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290" y="3086878"/>
            <a:ext cx="6075242" cy="4440609"/>
          </a:xfrm>
          <a:prstGeom prst="rect">
            <a:avLst/>
          </a:prstGeom>
          <a:ln w="12700">
            <a:miter lim="400000"/>
          </a:ln>
        </p:spPr>
      </p:pic>
      <p:pic>
        <p:nvPicPr>
          <p:cNvPr id="48" name="UserTestingColl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93925" y="3086878"/>
            <a:ext cx="6472143" cy="44406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xfrm>
            <a:off x="1270000" y="16383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Questions &amp; comments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